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257" r:id="rId5"/>
    <p:sldId id="263" r:id="rId6"/>
    <p:sldId id="258" r:id="rId7"/>
    <p:sldId id="264" r:id="rId8"/>
  </p:sldIdLst>
  <p:sldSz cx="9144000" cy="5715000" type="screen16x10"/>
  <p:notesSz cx="6742113" cy="987425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16A3"/>
    <a:srgbClr val="EF3340"/>
    <a:srgbClr val="FFCD00"/>
    <a:srgbClr val="005EB8"/>
    <a:srgbClr val="FFCDB8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A55DE-BFC5-4580-8CCF-87758C3A624B}" v="632" dt="2024-01-09T08:30:59.332"/>
    <p1510:client id="{57D3B8E3-7983-4BA6-9B19-F7C3A59AB879}" v="1" dt="2021-12-27T17:41:06.631"/>
    <p1510:client id="{85B8625D-EEC2-4232-BB47-1905756A292D}" v="23" dt="2024-01-09T04:17:39.356"/>
    <p1510:client id="{942B3142-8285-471D-AEAD-98C694B6F9C7}" v="1" dt="2024-01-09T04:18:27.121"/>
    <p1510:client id="{9CC189B1-A1E1-44A5-A0C9-511F932C62FA}" v="298" dt="2024-01-02T12:36:45.766"/>
    <p1510:client id="{CB263657-CDF8-417A-AC11-F1CD898B5747}" v="21" dt="2024-01-09T12:59:01.586"/>
    <p1510:client id="{D62E10AE-57BC-4568-BE5B-2C86D3CEC062}" v="81" dt="2024-01-09T04:13:47.81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Objects="1">
      <p:cViewPr varScale="1">
        <p:scale>
          <a:sx n="134" d="100"/>
          <a:sy n="134" d="100"/>
        </p:scale>
        <p:origin x="876" y="114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la Joel" userId="S::joel.mattila@aalto.fi::d886bcc9-0c60-422c-ba7e-c1fe47570a27" providerId="AD" clId="Web-{D62E10AE-57BC-4568-BE5B-2C86D3CEC062}"/>
    <pc:docChg chg="modSld">
      <pc:chgData name="Mattila Joel" userId="S::joel.mattila@aalto.fi::d886bcc9-0c60-422c-ba7e-c1fe47570a27" providerId="AD" clId="Web-{D62E10AE-57BC-4568-BE5B-2C86D3CEC062}" dt="2024-01-09T04:13:47.817" v="52" actId="1076"/>
      <pc:docMkLst>
        <pc:docMk/>
      </pc:docMkLst>
      <pc:sldChg chg="modSp">
        <pc:chgData name="Mattila Joel" userId="S::joel.mattila@aalto.fi::d886bcc9-0c60-422c-ba7e-c1fe47570a27" providerId="AD" clId="Web-{D62E10AE-57BC-4568-BE5B-2C86D3CEC062}" dt="2024-01-09T04:05:49.910" v="7" actId="20577"/>
        <pc:sldMkLst>
          <pc:docMk/>
          <pc:sldMk cId="2652052509" sldId="257"/>
        </pc:sldMkLst>
        <pc:spChg chg="mod">
          <ac:chgData name="Mattila Joel" userId="S::joel.mattila@aalto.fi::d886bcc9-0c60-422c-ba7e-c1fe47570a27" providerId="AD" clId="Web-{D62E10AE-57BC-4568-BE5B-2C86D3CEC062}" dt="2024-01-09T04:05:49.910" v="7" actId="20577"/>
          <ac:spMkLst>
            <pc:docMk/>
            <pc:sldMk cId="2652052509" sldId="257"/>
            <ac:spMk id="3" creationId="{00000000-0000-0000-0000-000000000000}"/>
          </ac:spMkLst>
        </pc:spChg>
      </pc:sldChg>
      <pc:sldChg chg="addSp modSp">
        <pc:chgData name="Mattila Joel" userId="S::joel.mattila@aalto.fi::d886bcc9-0c60-422c-ba7e-c1fe47570a27" providerId="AD" clId="Web-{D62E10AE-57BC-4568-BE5B-2C86D3CEC062}" dt="2024-01-09T04:13:47.817" v="52" actId="1076"/>
        <pc:sldMkLst>
          <pc:docMk/>
          <pc:sldMk cId="4267393773" sldId="263"/>
        </pc:sldMkLst>
        <pc:spChg chg="mod">
          <ac:chgData name="Mattila Joel" userId="S::joel.mattila@aalto.fi::d886bcc9-0c60-422c-ba7e-c1fe47570a27" providerId="AD" clId="Web-{D62E10AE-57BC-4568-BE5B-2C86D3CEC062}" dt="2024-01-09T04:13:26.926" v="45" actId="20577"/>
          <ac:spMkLst>
            <pc:docMk/>
            <pc:sldMk cId="4267393773" sldId="263"/>
            <ac:spMk id="7" creationId="{A37E9EC5-7E03-F3FD-D58D-B0B3993C00EB}"/>
          </ac:spMkLst>
        </pc:spChg>
        <pc:picChg chg="add mod">
          <ac:chgData name="Mattila Joel" userId="S::joel.mattila@aalto.fi::d886bcc9-0c60-422c-ba7e-c1fe47570a27" providerId="AD" clId="Web-{D62E10AE-57BC-4568-BE5B-2C86D3CEC062}" dt="2024-01-09T04:13:47.817" v="52" actId="1076"/>
          <ac:picMkLst>
            <pc:docMk/>
            <pc:sldMk cId="4267393773" sldId="263"/>
            <ac:picMk id="4" creationId="{DED360D6-2C8B-18E2-9CC5-070408C6BF48}"/>
          </ac:picMkLst>
        </pc:picChg>
      </pc:sldChg>
    </pc:docChg>
  </pc:docChgLst>
  <pc:docChgLst>
    <pc:chgData name="Ala-Laurinaho Riku" userId="S::riku.ala-laurinaho@aalto.fi::673b5b25-ac85-4f3b-834a-28581c3bef22" providerId="AD" clId="Web-{4BCA55DE-BFC5-4580-8CCF-87758C3A624B}"/>
    <pc:docChg chg="addSld delSld modSld">
      <pc:chgData name="Ala-Laurinaho Riku" userId="S::riku.ala-laurinaho@aalto.fi::673b5b25-ac85-4f3b-834a-28581c3bef22" providerId="AD" clId="Web-{4BCA55DE-BFC5-4580-8CCF-87758C3A624B}" dt="2024-01-09T08:30:59.332" v="627" actId="20577"/>
      <pc:docMkLst>
        <pc:docMk/>
      </pc:docMkLst>
      <pc:sldChg chg="addSp modSp">
        <pc:chgData name="Ala-Laurinaho Riku" userId="S::riku.ala-laurinaho@aalto.fi::673b5b25-ac85-4f3b-834a-28581c3bef22" providerId="AD" clId="Web-{4BCA55DE-BFC5-4580-8CCF-87758C3A624B}" dt="2024-01-09T08:18:45.360" v="370" actId="1076"/>
        <pc:sldMkLst>
          <pc:docMk/>
          <pc:sldMk cId="827082136" sldId="258"/>
        </pc:sldMkLst>
        <pc:spChg chg="mod">
          <ac:chgData name="Ala-Laurinaho Riku" userId="S::riku.ala-laurinaho@aalto.fi::673b5b25-ac85-4f3b-834a-28581c3bef22" providerId="AD" clId="Web-{4BCA55DE-BFC5-4580-8CCF-87758C3A624B}" dt="2024-01-09T08:11:31.272" v="26" actId="20577"/>
          <ac:spMkLst>
            <pc:docMk/>
            <pc:sldMk cId="827082136" sldId="258"/>
            <ac:spMk id="2" creationId="{00000000-0000-0000-0000-000000000000}"/>
          </ac:spMkLst>
        </pc:spChg>
        <pc:spChg chg="mod">
          <ac:chgData name="Ala-Laurinaho Riku" userId="S::riku.ala-laurinaho@aalto.fi::673b5b25-ac85-4f3b-834a-28581c3bef22" providerId="AD" clId="Web-{4BCA55DE-BFC5-4580-8CCF-87758C3A624B}" dt="2024-01-09T08:18:38.392" v="367" actId="20577"/>
          <ac:spMkLst>
            <pc:docMk/>
            <pc:sldMk cId="827082136" sldId="258"/>
            <ac:spMk id="3" creationId="{00000000-0000-0000-0000-000000000000}"/>
          </ac:spMkLst>
        </pc:spChg>
        <pc:picChg chg="add mod">
          <ac:chgData name="Ala-Laurinaho Riku" userId="S::riku.ala-laurinaho@aalto.fi::673b5b25-ac85-4f3b-834a-28581c3bef22" providerId="AD" clId="Web-{4BCA55DE-BFC5-4580-8CCF-87758C3A624B}" dt="2024-01-09T08:18:45.360" v="370" actId="1076"/>
          <ac:picMkLst>
            <pc:docMk/>
            <pc:sldMk cId="827082136" sldId="258"/>
            <ac:picMk id="6" creationId="{9850879F-60E8-B644-9C8D-D831B3075D50}"/>
          </ac:picMkLst>
        </pc:picChg>
      </pc:sldChg>
      <pc:sldChg chg="del">
        <pc:chgData name="Ala-Laurinaho Riku" userId="S::riku.ala-laurinaho@aalto.fi::673b5b25-ac85-4f3b-834a-28581c3bef22" providerId="AD" clId="Web-{4BCA55DE-BFC5-4580-8CCF-87758C3A624B}" dt="2024-01-09T08:18:49.861" v="371"/>
        <pc:sldMkLst>
          <pc:docMk/>
          <pc:sldMk cId="3398303287" sldId="264"/>
        </pc:sldMkLst>
      </pc:sldChg>
      <pc:sldChg chg="modSp new">
        <pc:chgData name="Ala-Laurinaho Riku" userId="S::riku.ala-laurinaho@aalto.fi::673b5b25-ac85-4f3b-834a-28581c3bef22" providerId="AD" clId="Web-{4BCA55DE-BFC5-4580-8CCF-87758C3A624B}" dt="2024-01-09T08:30:59.332" v="627" actId="20577"/>
        <pc:sldMkLst>
          <pc:docMk/>
          <pc:sldMk cId="4074020578" sldId="264"/>
        </pc:sldMkLst>
        <pc:spChg chg="mod">
          <ac:chgData name="Ala-Laurinaho Riku" userId="S::riku.ala-laurinaho@aalto.fi::673b5b25-ac85-4f3b-834a-28581c3bef22" providerId="AD" clId="Web-{4BCA55DE-BFC5-4580-8CCF-87758C3A624B}" dt="2024-01-09T08:19:10.908" v="389" actId="20577"/>
          <ac:spMkLst>
            <pc:docMk/>
            <pc:sldMk cId="4074020578" sldId="264"/>
            <ac:spMk id="2" creationId="{3008B2BC-4E13-54D1-7B15-064D90F9C103}"/>
          </ac:spMkLst>
        </pc:spChg>
        <pc:spChg chg="mod">
          <ac:chgData name="Ala-Laurinaho Riku" userId="S::riku.ala-laurinaho@aalto.fi::673b5b25-ac85-4f3b-834a-28581c3bef22" providerId="AD" clId="Web-{4BCA55DE-BFC5-4580-8CCF-87758C3A624B}" dt="2024-01-09T08:30:59.332" v="627" actId="20577"/>
          <ac:spMkLst>
            <pc:docMk/>
            <pc:sldMk cId="4074020578" sldId="264"/>
            <ac:spMk id="3" creationId="{8D0E5D79-5C88-5EFB-C046-C438354224D6}"/>
          </ac:spMkLst>
        </pc:spChg>
      </pc:sldChg>
    </pc:docChg>
  </pc:docChgLst>
  <pc:docChgLst>
    <pc:chgData name="Mattila Joel" userId="S::joel.mattila@aalto.fi::d886bcc9-0c60-422c-ba7e-c1fe47570a27" providerId="AD" clId="Web-{85B8625D-EEC2-4232-BB47-1905756A292D}"/>
    <pc:docChg chg="modSld">
      <pc:chgData name="Mattila Joel" userId="S::joel.mattila@aalto.fi::d886bcc9-0c60-422c-ba7e-c1fe47570a27" providerId="AD" clId="Web-{85B8625D-EEC2-4232-BB47-1905756A292D}" dt="2024-01-09T04:17:39.356" v="22" actId="20577"/>
      <pc:docMkLst>
        <pc:docMk/>
      </pc:docMkLst>
      <pc:sldChg chg="modSp">
        <pc:chgData name="Mattila Joel" userId="S::joel.mattila@aalto.fi::d886bcc9-0c60-422c-ba7e-c1fe47570a27" providerId="AD" clId="Web-{85B8625D-EEC2-4232-BB47-1905756A292D}" dt="2024-01-09T04:17:39.356" v="22" actId="20577"/>
        <pc:sldMkLst>
          <pc:docMk/>
          <pc:sldMk cId="2652052509" sldId="257"/>
        </pc:sldMkLst>
        <pc:spChg chg="mod">
          <ac:chgData name="Mattila Joel" userId="S::joel.mattila@aalto.fi::d886bcc9-0c60-422c-ba7e-c1fe47570a27" providerId="AD" clId="Web-{85B8625D-EEC2-4232-BB47-1905756A292D}" dt="2024-01-09T04:17:39.356" v="22" actId="20577"/>
          <ac:spMkLst>
            <pc:docMk/>
            <pc:sldMk cId="2652052509" sldId="257"/>
            <ac:spMk id="3" creationId="{00000000-0000-0000-0000-000000000000}"/>
          </ac:spMkLst>
        </pc:spChg>
      </pc:sldChg>
    </pc:docChg>
  </pc:docChgLst>
  <pc:docChgLst>
    <pc:chgData name="Mattila Joel" userId="S::joel.mattila@aalto.fi::d886bcc9-0c60-422c-ba7e-c1fe47570a27" providerId="AD" clId="Web-{942B3142-8285-471D-AEAD-98C694B6F9C7}"/>
    <pc:docChg chg="modSld">
      <pc:chgData name="Mattila Joel" userId="S::joel.mattila@aalto.fi::d886bcc9-0c60-422c-ba7e-c1fe47570a27" providerId="AD" clId="Web-{942B3142-8285-471D-AEAD-98C694B6F9C7}" dt="2024-01-09T04:18:27.121" v="0" actId="20577"/>
      <pc:docMkLst>
        <pc:docMk/>
      </pc:docMkLst>
      <pc:sldChg chg="modSp">
        <pc:chgData name="Mattila Joel" userId="S::joel.mattila@aalto.fi::d886bcc9-0c60-422c-ba7e-c1fe47570a27" providerId="AD" clId="Web-{942B3142-8285-471D-AEAD-98C694B6F9C7}" dt="2024-01-09T04:18:27.121" v="0" actId="20577"/>
        <pc:sldMkLst>
          <pc:docMk/>
          <pc:sldMk cId="2652052509" sldId="257"/>
        </pc:sldMkLst>
        <pc:spChg chg="mod">
          <ac:chgData name="Mattila Joel" userId="S::joel.mattila@aalto.fi::d886bcc9-0c60-422c-ba7e-c1fe47570a27" providerId="AD" clId="Web-{942B3142-8285-471D-AEAD-98C694B6F9C7}" dt="2024-01-09T04:18:27.121" v="0" actId="20577"/>
          <ac:spMkLst>
            <pc:docMk/>
            <pc:sldMk cId="2652052509" sldId="257"/>
            <ac:spMk id="3" creationId="{00000000-0000-0000-0000-000000000000}"/>
          </ac:spMkLst>
        </pc:spChg>
      </pc:sldChg>
    </pc:docChg>
  </pc:docChgLst>
  <pc:docChgLst>
    <pc:chgData name="Habibiroudkenar Pejman" userId="S::pejman.habibiroudkenar@aalto.fi::25ad3dae-adde-4469-8a3e-e1756db7dec8" providerId="AD" clId="Web-{9CC189B1-A1E1-44A5-A0C9-511F932C62FA}"/>
    <pc:docChg chg="modSld">
      <pc:chgData name="Habibiroudkenar Pejman" userId="S::pejman.habibiroudkenar@aalto.fi::25ad3dae-adde-4469-8a3e-e1756db7dec8" providerId="AD" clId="Web-{9CC189B1-A1E1-44A5-A0C9-511F932C62FA}" dt="2024-01-02T12:36:45.766" v="196" actId="20577"/>
      <pc:docMkLst>
        <pc:docMk/>
      </pc:docMkLst>
      <pc:sldChg chg="addSp delSp modSp">
        <pc:chgData name="Habibiroudkenar Pejman" userId="S::pejman.habibiroudkenar@aalto.fi::25ad3dae-adde-4469-8a3e-e1756db7dec8" providerId="AD" clId="Web-{9CC189B1-A1E1-44A5-A0C9-511F932C62FA}" dt="2024-01-02T12:36:45.766" v="196" actId="20577"/>
        <pc:sldMkLst>
          <pc:docMk/>
          <pc:sldMk cId="4267393773" sldId="263"/>
        </pc:sldMkLst>
        <pc:spChg chg="mod">
          <ac:chgData name="Habibiroudkenar Pejman" userId="S::pejman.habibiroudkenar@aalto.fi::25ad3dae-adde-4469-8a3e-e1756db7dec8" providerId="AD" clId="Web-{9CC189B1-A1E1-44A5-A0C9-511F932C62FA}" dt="2024-01-02T12:33:06.413" v="105" actId="1076"/>
          <ac:spMkLst>
            <pc:docMk/>
            <pc:sldMk cId="4267393773" sldId="263"/>
            <ac:spMk id="2" creationId="{00000000-0000-0000-0000-000000000000}"/>
          </ac:spMkLst>
        </pc:spChg>
        <pc:spChg chg="mod">
          <ac:chgData name="Habibiroudkenar Pejman" userId="S::pejman.habibiroudkenar@aalto.fi::25ad3dae-adde-4469-8a3e-e1756db7dec8" providerId="AD" clId="Web-{9CC189B1-A1E1-44A5-A0C9-511F932C62FA}" dt="2024-01-02T12:36:45.766" v="196" actId="20577"/>
          <ac:spMkLst>
            <pc:docMk/>
            <pc:sldMk cId="4267393773" sldId="263"/>
            <ac:spMk id="3" creationId="{00000000-0000-0000-0000-000000000000}"/>
          </ac:spMkLst>
        </pc:spChg>
        <pc:spChg chg="add mod">
          <ac:chgData name="Habibiroudkenar Pejman" userId="S::pejman.habibiroudkenar@aalto.fi::25ad3dae-adde-4469-8a3e-e1756db7dec8" providerId="AD" clId="Web-{9CC189B1-A1E1-44A5-A0C9-511F932C62FA}" dt="2024-01-02T12:36:25.828" v="194" actId="1076"/>
          <ac:spMkLst>
            <pc:docMk/>
            <pc:sldMk cId="4267393773" sldId="263"/>
            <ac:spMk id="7" creationId="{A37E9EC5-7E03-F3FD-D58D-B0B3993C00EB}"/>
          </ac:spMkLst>
        </pc:spChg>
        <pc:picChg chg="add del mod">
          <ac:chgData name="Habibiroudkenar Pejman" userId="S::pejman.habibiroudkenar@aalto.fi::25ad3dae-adde-4469-8a3e-e1756db7dec8" providerId="AD" clId="Web-{9CC189B1-A1E1-44A5-A0C9-511F932C62FA}" dt="2024-01-02T12:18:25.680" v="4"/>
          <ac:picMkLst>
            <pc:docMk/>
            <pc:sldMk cId="4267393773" sldId="263"/>
            <ac:picMk id="4" creationId="{75843815-6BB2-F73A-4B10-3E8178A69CEE}"/>
          </ac:picMkLst>
        </pc:picChg>
        <pc:picChg chg="mod">
          <ac:chgData name="Habibiroudkenar Pejman" userId="S::pejman.habibiroudkenar@aalto.fi::25ad3dae-adde-4469-8a3e-e1756db7dec8" providerId="AD" clId="Web-{9CC189B1-A1E1-44A5-A0C9-511F932C62FA}" dt="2024-01-02T12:27:45.028" v="62" actId="14100"/>
          <ac:picMkLst>
            <pc:docMk/>
            <pc:sldMk cId="4267393773" sldId="263"/>
            <ac:picMk id="8" creationId="{B04F1AAB-6BE6-42CB-94AE-E68477ED3C88}"/>
          </ac:picMkLst>
        </pc:picChg>
        <pc:picChg chg="add mod modCrop">
          <ac:chgData name="Habibiroudkenar Pejman" userId="S::pejman.habibiroudkenar@aalto.fi::25ad3dae-adde-4469-8a3e-e1756db7dec8" providerId="AD" clId="Web-{9CC189B1-A1E1-44A5-A0C9-511F932C62FA}" dt="2024-01-02T12:31:26.488" v="89" actId="1076"/>
          <ac:picMkLst>
            <pc:docMk/>
            <pc:sldMk cId="4267393773" sldId="263"/>
            <ac:picMk id="9" creationId="{8DE9BBAE-FF60-27EE-C438-2597D8525D66}"/>
          </ac:picMkLst>
        </pc:picChg>
      </pc:sldChg>
    </pc:docChg>
  </pc:docChgLst>
  <pc:docChgLst>
    <pc:chgData name="Ala-Laurinaho Riku" userId="S::riku.ala-laurinaho@aalto.fi::673b5b25-ac85-4f3b-834a-28581c3bef22" providerId="AD" clId="Web-{CB263657-CDF8-417A-AC11-F1CD898B5747}"/>
    <pc:docChg chg="modSld">
      <pc:chgData name="Ala-Laurinaho Riku" userId="S::riku.ala-laurinaho@aalto.fi::673b5b25-ac85-4f3b-834a-28581c3bef22" providerId="AD" clId="Web-{CB263657-CDF8-417A-AC11-F1CD898B5747}" dt="2024-01-09T12:59:01.586" v="20" actId="20577"/>
      <pc:docMkLst>
        <pc:docMk/>
      </pc:docMkLst>
      <pc:sldChg chg="modSp">
        <pc:chgData name="Ala-Laurinaho Riku" userId="S::riku.ala-laurinaho@aalto.fi::673b5b25-ac85-4f3b-834a-28581c3bef22" providerId="AD" clId="Web-{CB263657-CDF8-417A-AC11-F1CD898B5747}" dt="2024-01-09T12:59:01.586" v="20" actId="20577"/>
        <pc:sldMkLst>
          <pc:docMk/>
          <pc:sldMk cId="4267393773" sldId="263"/>
        </pc:sldMkLst>
        <pc:spChg chg="mod">
          <ac:chgData name="Ala-Laurinaho Riku" userId="S::riku.ala-laurinaho@aalto.fi::673b5b25-ac85-4f3b-834a-28581c3bef22" providerId="AD" clId="Web-{CB263657-CDF8-417A-AC11-F1CD898B5747}" dt="2024-01-09T12:59:01.586" v="20" actId="20577"/>
          <ac:spMkLst>
            <pc:docMk/>
            <pc:sldMk cId="4267393773" sldId="263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1/9/2024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8971" y="9378824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9.1.2024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741363"/>
            <a:ext cx="5922963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690269"/>
            <a:ext cx="539369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1" y="9378824"/>
            <a:ext cx="2921582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65"/>
            <a:ext cx="57912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312334"/>
            <a:ext cx="3291840" cy="3771636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312334"/>
            <a:ext cx="3291840" cy="3771636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January 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50415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769268"/>
            <a:ext cx="8207374" cy="38284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BB682-87B2-4236-AF78-B49807E7713E}" type="datetime1">
              <a:rPr lang="fi-FI" smtClean="0"/>
              <a:t>9.1.2024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0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12C3-4421-43A0-8844-8188FCFDF52F}" type="datetime1">
              <a:rPr lang="fi-FI" smtClean="0"/>
              <a:t>9.1.2024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0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0"/>
            <a:ext cx="7772400" cy="380999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7333" spc="-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00500"/>
            <a:ext cx="68580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cap="all" spc="100" baseline="0">
                <a:solidFill>
                  <a:schemeClr val="tx2"/>
                </a:solidFill>
                <a:latin typeface="+mj-lt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January 9,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65"/>
            <a:ext cx="6347048" cy="11430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333"/>
            <a:ext cx="7931224" cy="4020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23928" y="5377780"/>
            <a:ext cx="3429000" cy="254000"/>
          </a:xfrm>
        </p:spPr>
        <p:txBody>
          <a:bodyPr/>
          <a:lstStyle/>
          <a:p>
            <a:fld id="{93333F43-3E86-47E4-BFBB-2476D384E1C6}" type="datetime4">
              <a:rPr lang="en-US" smtClean="0"/>
              <a:pPr/>
              <a:t>January 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anchor="b" anchorCtr="0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4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D520173-7D7F-4FBC-A781-33E654CAA422}" type="datetime1">
              <a:rPr lang="fi-FI" smtClean="0"/>
              <a:t>9.1.2024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56" r:id="rId4"/>
    <p:sldLayoutId id="2147484759" r:id="rId5"/>
    <p:sldLayoutId id="2147484762" r:id="rId6"/>
    <p:sldLayoutId id="2147484765" r:id="rId7"/>
    <p:sldLayoutId id="2147484766" r:id="rId8"/>
    <p:sldLayoutId id="2147484767" r:id="rId9"/>
    <p:sldLayoutId id="2147484768" r:id="rId10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7" Type="http://schemas.openxmlformats.org/officeDocument/2006/relationships/image" Target="../media/image8.png"/><Relationship Id="rId2" Type="http://schemas.openxmlformats.org/officeDocument/2006/relationships/hyperlink" Target="mailto:riku.ala-laurinaho@aalto.fi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hyperlink" Target="mailto:pejman.habibiroudkenar@aalto.fi" TargetMode="Externa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atlabacademy.mathworks.com/#getting-started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088231"/>
          </a:xfrm>
        </p:spPr>
        <p:txBody>
          <a:bodyPr/>
          <a:lstStyle/>
          <a:p>
            <a:r>
              <a:rPr lang="en-GB" sz="6000" dirty="0"/>
              <a:t>Mechatronic Machine Design (MMD)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834" y="3721595"/>
            <a:ext cx="7617558" cy="1718768"/>
          </a:xfrm>
        </p:spPr>
        <p:txBody>
          <a:bodyPr>
            <a:normAutofit/>
          </a:bodyPr>
          <a:lstStyle/>
          <a:p>
            <a:r>
              <a:rPr lang="en-GB" sz="2200" dirty="0"/>
              <a:t>Exercise 1</a:t>
            </a:r>
          </a:p>
          <a:p>
            <a:r>
              <a:rPr lang="en-GB" sz="2200" dirty="0">
                <a:ea typeface="ＭＳ Ｐゴシック"/>
              </a:rPr>
              <a:t>Deadline Jan 16, 2024, 09:00</a:t>
            </a:r>
          </a:p>
          <a:p>
            <a:r>
              <a:rPr lang="en-GB" sz="2200">
                <a:ea typeface="ＭＳ Ｐゴシック"/>
              </a:rPr>
              <a:t>Late submission Jan 23, 2024, 09:00</a:t>
            </a:r>
            <a:endParaRPr lang="en-GB" sz="2200" dirty="0">
              <a:ea typeface="ＭＳ Ｐ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524500" y="5305425"/>
            <a:ext cx="3619500" cy="134938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5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Course </a:t>
            </a:r>
            <a:r>
              <a:rPr lang="fi-FI" dirty="0" err="1"/>
              <a:t>staff</a:t>
            </a:r>
            <a:endParaRPr lang="fi-FI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>
              <a:defRPr/>
            </a:pPr>
            <a:fld id="{686F12C3-4421-43A0-8844-8188FCFDF52F}" type="datetime1">
              <a:rPr lang="fi-FI" smtClean="0"/>
              <a:t>9.1.2024</a:t>
            </a:fld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7D79A8AE-7274-0C4A-AB42-92022833E6E2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 vert="horz" lIns="0" tIns="0" rIns="0" bIns="0" anchor="t"/>
          <a:lstStyle/>
          <a:p>
            <a:r>
              <a:rPr lang="fi-FI" sz="1600" dirty="0" err="1"/>
              <a:t>Responsible</a:t>
            </a:r>
            <a:r>
              <a:rPr lang="fi-FI" sz="1600" dirty="0"/>
              <a:t> </a:t>
            </a:r>
            <a:r>
              <a:rPr lang="fi-FI" sz="1600" dirty="0" err="1"/>
              <a:t>teacher</a:t>
            </a:r>
            <a:r>
              <a:rPr lang="fi-FI" sz="1600" dirty="0"/>
              <a:t>:</a:t>
            </a:r>
          </a:p>
          <a:p>
            <a:r>
              <a:rPr lang="fi-FI" sz="1600" dirty="0"/>
              <a:t>Kari Tammi</a:t>
            </a:r>
          </a:p>
          <a:p>
            <a:r>
              <a:rPr lang="fi-FI" sz="1600" dirty="0">
                <a:ea typeface="ＭＳ Ｐゴシック"/>
              </a:rPr>
              <a:t>Dean</a:t>
            </a:r>
            <a:endParaRPr lang="fi-FI" sz="1600" dirty="0"/>
          </a:p>
          <a:p>
            <a:r>
              <a:rPr lang="fi-FI" sz="1600" u="sng" dirty="0">
                <a:ea typeface="ＭＳ Ｐゴシック"/>
              </a:rPr>
              <a:t>kari.tammi@aalto.fi</a:t>
            </a:r>
          </a:p>
          <a:p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Assistant:</a:t>
            </a:r>
          </a:p>
          <a:p>
            <a:r>
              <a:rPr lang="en-US" sz="1600" dirty="0"/>
              <a:t>Riku Ala-Laurinaho</a:t>
            </a:r>
            <a:endParaRPr lang="fi-FI" sz="1600" dirty="0"/>
          </a:p>
          <a:p>
            <a:r>
              <a:rPr lang="fi-FI" sz="1600" err="1">
                <a:ea typeface="ＭＳ Ｐゴシック"/>
              </a:rPr>
              <a:t>Head</a:t>
            </a:r>
            <a:r>
              <a:rPr lang="fi-FI" sz="1600" dirty="0">
                <a:ea typeface="ＭＳ Ｐゴシック"/>
              </a:rPr>
              <a:t> of </a:t>
            </a:r>
            <a:r>
              <a:rPr lang="fi-FI" sz="1600" err="1">
                <a:ea typeface="ＭＳ Ｐゴシック"/>
              </a:rPr>
              <a:t>DigiTwin</a:t>
            </a:r>
            <a:r>
              <a:rPr lang="fi-FI" sz="1600" dirty="0">
                <a:ea typeface="ＭＳ Ｐゴシック"/>
              </a:rPr>
              <a:t> </a:t>
            </a:r>
            <a:r>
              <a:rPr lang="fi-FI" sz="1600" err="1">
                <a:ea typeface="ＭＳ Ｐゴシック"/>
              </a:rPr>
              <a:t>Lab</a:t>
            </a:r>
            <a:endParaRPr lang="fi-FI" sz="1600" err="1"/>
          </a:p>
          <a:p>
            <a:r>
              <a:rPr lang="fi-FI" sz="1600" dirty="0">
                <a:hlinkClick r:id="rId2"/>
              </a:rPr>
              <a:t>riku.ala-laurinaho@aalto.fi</a:t>
            </a:r>
            <a:r>
              <a:rPr lang="fi-FI" sz="1600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16" y="1132462"/>
            <a:ext cx="1164845" cy="1417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F1AAB-6BE6-42CB-94AE-E68477ED3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633" y="2833816"/>
            <a:ext cx="1167011" cy="1655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7E9EC5-7E03-F3FD-D58D-B0B3993C00EB}"/>
              </a:ext>
            </a:extLst>
          </p:cNvPr>
          <p:cNvSpPr txBox="1"/>
          <p:nvPr/>
        </p:nvSpPr>
        <p:spPr>
          <a:xfrm>
            <a:off x="4572712" y="1278341"/>
            <a:ext cx="3304922" cy="32747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fi-FI" sz="1600" b="1" dirty="0">
                <a:latin typeface="Arial"/>
                <a:ea typeface="ＭＳ Ｐゴシック"/>
                <a:cs typeface="Arial"/>
              </a:rPr>
              <a:t>Assistant:</a:t>
            </a:r>
            <a:endParaRPr lang="en-US" sz="1600" dirty="0">
              <a:latin typeface="Arial"/>
              <a:ea typeface="ＭＳ Ｐゴシック"/>
              <a:cs typeface="Arial"/>
            </a:endParaRPr>
          </a:p>
          <a:p>
            <a:pPr>
              <a:spcBef>
                <a:spcPct val="20000"/>
              </a:spcBef>
            </a:pPr>
            <a:r>
              <a:rPr lang="fi-FI" sz="1600" b="1" dirty="0" err="1">
                <a:latin typeface="Arial"/>
                <a:ea typeface="ＭＳ Ｐゴシック"/>
                <a:cs typeface="Arial"/>
              </a:rPr>
              <a:t>Pejman</a:t>
            </a:r>
            <a:r>
              <a:rPr lang="fi-FI" sz="1600" b="1" dirty="0">
                <a:latin typeface="Arial"/>
                <a:ea typeface="ＭＳ Ｐゴシック"/>
                <a:cs typeface="Arial"/>
              </a:rPr>
              <a:t> </a:t>
            </a:r>
            <a:r>
              <a:rPr lang="fi-FI" sz="1600" b="1" dirty="0" err="1">
                <a:latin typeface="Arial"/>
                <a:ea typeface="ＭＳ Ｐゴシック"/>
                <a:cs typeface="Arial"/>
              </a:rPr>
              <a:t>Habibiroudkenar</a:t>
            </a:r>
            <a:endParaRPr lang="en-US" sz="1600">
              <a:latin typeface="Arial"/>
              <a:ea typeface="ＭＳ Ｐゴシック"/>
              <a:cs typeface="Arial"/>
            </a:endParaRPr>
          </a:p>
          <a:p>
            <a:pPr>
              <a:spcBef>
                <a:spcPct val="20000"/>
              </a:spcBef>
            </a:pPr>
            <a:r>
              <a:rPr lang="fi-FI" sz="1600" b="1" dirty="0" err="1">
                <a:latin typeface="Arial"/>
                <a:ea typeface="ＭＳ Ｐゴシック"/>
                <a:cs typeface="Arial"/>
              </a:rPr>
              <a:t>Doctoral</a:t>
            </a:r>
            <a:r>
              <a:rPr lang="fi-FI" sz="1600" b="1" dirty="0">
                <a:latin typeface="Arial"/>
                <a:ea typeface="ＭＳ Ｐゴシック"/>
                <a:cs typeface="Arial"/>
              </a:rPr>
              <a:t> </a:t>
            </a:r>
            <a:r>
              <a:rPr lang="fi-FI" sz="1600" b="1" dirty="0" err="1">
                <a:latin typeface="Arial"/>
                <a:ea typeface="ＭＳ Ｐゴシック"/>
                <a:cs typeface="Arial"/>
              </a:rPr>
              <a:t>Student</a:t>
            </a:r>
            <a:endParaRPr lang="fi-FI" sz="1600" dirty="0" err="1">
              <a:latin typeface="Arial"/>
              <a:ea typeface="ＭＳ Ｐゴシック"/>
              <a:cs typeface="Arial"/>
            </a:endParaRPr>
          </a:p>
          <a:p>
            <a:pPr>
              <a:spcBef>
                <a:spcPct val="20000"/>
              </a:spcBef>
            </a:pPr>
            <a:r>
              <a:rPr lang="fi-FI" sz="1400" b="1" u="sng" dirty="0">
                <a:latin typeface="Arial"/>
                <a:ea typeface="ＭＳ Ｐゴシック"/>
                <a:cs typeface="Arial"/>
                <a:hlinkClick r:id="rId5"/>
              </a:rPr>
              <a:t>pejman.habibiroudkenar@aalto.fi</a:t>
            </a:r>
            <a:endParaRPr lang="en-US" dirty="0">
              <a:cs typeface="Arial"/>
            </a:endParaRPr>
          </a:p>
          <a:p>
            <a:pPr>
              <a:spcBef>
                <a:spcPct val="20000"/>
              </a:spcBef>
            </a:pPr>
            <a:endParaRPr lang="fi-FI" sz="1400" b="1" u="sng" dirty="0">
              <a:cs typeface="Arial"/>
            </a:endParaRPr>
          </a:p>
          <a:p>
            <a:pPr>
              <a:spcBef>
                <a:spcPct val="20000"/>
              </a:spcBef>
            </a:pPr>
            <a:endParaRPr lang="fi-FI" sz="1400" b="1" u="sng" dirty="0">
              <a:cs typeface="Arial"/>
            </a:endParaRPr>
          </a:p>
          <a:p>
            <a:pPr>
              <a:spcBef>
                <a:spcPct val="20000"/>
              </a:spcBef>
            </a:pPr>
            <a:r>
              <a:rPr lang="fi-FI" sz="1600" b="1">
                <a:latin typeface="Arial"/>
                <a:cs typeface="Arial"/>
              </a:rPr>
              <a:t>Assistant:</a:t>
            </a:r>
            <a:endParaRPr lang="en-US" sz="1600">
              <a:latin typeface="Arial"/>
              <a:cs typeface="Arial"/>
            </a:endParaRPr>
          </a:p>
          <a:p>
            <a:pPr>
              <a:spcBef>
                <a:spcPct val="20000"/>
              </a:spcBef>
            </a:pPr>
            <a:r>
              <a:rPr lang="fi-FI" sz="1600" b="1" dirty="0">
                <a:latin typeface="Arial"/>
                <a:ea typeface="ＭＳ Ｐゴシック"/>
                <a:cs typeface="Arial"/>
              </a:rPr>
              <a:t>Joel Mattila</a:t>
            </a:r>
            <a:endParaRPr lang="en-US" sz="1600" dirty="0">
              <a:latin typeface="Arial"/>
              <a:ea typeface="ＭＳ Ｐゴシック"/>
              <a:cs typeface="Arial"/>
            </a:endParaRPr>
          </a:p>
          <a:p>
            <a:pPr>
              <a:spcBef>
                <a:spcPct val="20000"/>
              </a:spcBef>
            </a:pPr>
            <a:r>
              <a:rPr lang="fi-FI" sz="1600" b="1" dirty="0" err="1">
                <a:latin typeface="Arial"/>
                <a:ea typeface="ＭＳ Ｐゴシック"/>
                <a:cs typeface="Arial"/>
              </a:rPr>
              <a:t>Doctoral</a:t>
            </a:r>
            <a:r>
              <a:rPr lang="fi-FI" sz="1600" b="1" dirty="0">
                <a:latin typeface="Arial"/>
                <a:ea typeface="ＭＳ Ｐゴシック"/>
                <a:cs typeface="Arial"/>
              </a:rPr>
              <a:t> </a:t>
            </a:r>
            <a:r>
              <a:rPr lang="fi-FI" sz="1600" b="1" dirty="0" err="1">
                <a:latin typeface="Arial"/>
                <a:ea typeface="ＭＳ Ｐゴシック"/>
                <a:cs typeface="Arial"/>
              </a:rPr>
              <a:t>Student</a:t>
            </a:r>
            <a:endParaRPr lang="fi-FI" sz="1600" dirty="0" err="1">
              <a:latin typeface="Arial"/>
              <a:ea typeface="ＭＳ Ｐゴシック"/>
              <a:cs typeface="Arial"/>
            </a:endParaRPr>
          </a:p>
          <a:p>
            <a:pPr>
              <a:spcBef>
                <a:spcPct val="20000"/>
              </a:spcBef>
            </a:pPr>
            <a:r>
              <a:rPr lang="fi-FI" sz="1400" b="1" dirty="0">
                <a:latin typeface="Arial"/>
                <a:ea typeface="ＭＳ Ｐゴシック"/>
                <a:cs typeface="Arial"/>
                <a:hlinkClick r:id="rId5"/>
              </a:rPr>
              <a:t>joel.mattila@a</a:t>
            </a:r>
            <a:r>
              <a:rPr lang="fi-FI" sz="1400" b="1" dirty="0">
                <a:latin typeface="Arial"/>
                <a:ea typeface="ＭＳ Ｐゴシック"/>
                <a:cs typeface="Arial"/>
              </a:rPr>
              <a:t>alto.fi</a:t>
            </a:r>
            <a:endParaRPr lang="en-US" sz="1400" dirty="0">
              <a:latin typeface="Arial"/>
              <a:ea typeface="ＭＳ Ｐゴシック"/>
              <a:cs typeface="Arial"/>
            </a:endParaRPr>
          </a:p>
          <a:p>
            <a:pPr>
              <a:spcBef>
                <a:spcPct val="20000"/>
              </a:spcBef>
            </a:pPr>
            <a:endParaRPr lang="fi-FI" sz="1400" dirty="0">
              <a:cs typeface="Arial"/>
            </a:endParaRPr>
          </a:p>
          <a:p>
            <a:pPr>
              <a:spcBef>
                <a:spcPct val="20000"/>
              </a:spcBef>
            </a:pPr>
            <a:endParaRPr lang="fi-FI" sz="1400" b="1" u="sng" dirty="0">
              <a:cs typeface="Arial"/>
            </a:endParaRPr>
          </a:p>
        </p:txBody>
      </p:sp>
      <p:pic>
        <p:nvPicPr>
          <p:cNvPr id="9" name="Picture 8" descr="A person in black hoodie with arms crossed&#10;&#10;Description automatically generated">
            <a:extLst>
              <a:ext uri="{FF2B5EF4-FFF2-40B4-BE49-F238E27FC236}">
                <a16:creationId xmlns:a16="http://schemas.microsoft.com/office/drawing/2014/main" id="{8DE9BBAE-FF60-27EE-C438-2597D8525D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65" r="10407" b="452"/>
          <a:stretch/>
        </p:blipFill>
        <p:spPr>
          <a:xfrm>
            <a:off x="7612784" y="1057700"/>
            <a:ext cx="1120128" cy="1424508"/>
          </a:xfrm>
          <a:prstGeom prst="rect">
            <a:avLst/>
          </a:prstGeom>
        </p:spPr>
      </p:pic>
      <p:pic>
        <p:nvPicPr>
          <p:cNvPr id="4" name="Picture 3" descr="A person with long hair and glasses&#10;&#10;Description automatically generated">
            <a:extLst>
              <a:ext uri="{FF2B5EF4-FFF2-40B4-BE49-F238E27FC236}">
                <a16:creationId xmlns:a16="http://schemas.microsoft.com/office/drawing/2014/main" id="{DED360D6-2C8B-18E2-9CC5-070408C6B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456" y="2854921"/>
            <a:ext cx="1154080" cy="13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9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>
                <a:ea typeface="ＭＳ Ｐゴシック"/>
              </a:rPr>
              <a:t>Exercise</a:t>
            </a:r>
            <a:r>
              <a:rPr lang="fi-FI" dirty="0">
                <a:ea typeface="ＭＳ Ｐゴシック"/>
              </a:rPr>
              <a:t> 1/MATLAB </a:t>
            </a:r>
            <a:r>
              <a:rPr lang="fi-FI" dirty="0" err="1">
                <a:ea typeface="ＭＳ Ｐゴシック"/>
              </a:rPr>
              <a:t>OnRamp</a:t>
            </a:r>
            <a:endParaRPr lang="fi-FI" dirty="0" err="1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769268"/>
            <a:ext cx="8207374" cy="3806795"/>
          </a:xfrm>
        </p:spPr>
        <p:txBody>
          <a:bodyPr vert="horz" lIns="0" tIns="0" rIns="0" b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600" dirty="0" err="1">
                <a:ea typeface="ＭＳ Ｐゴシック"/>
              </a:rPr>
              <a:t>Install</a:t>
            </a:r>
            <a:r>
              <a:rPr lang="fi-FI" sz="1600" dirty="0">
                <a:ea typeface="ＭＳ Ｐゴシック"/>
              </a:rPr>
              <a:t> MATLAB 2023b</a:t>
            </a:r>
            <a:endParaRPr lang="fi-FI" sz="1600" dirty="0"/>
          </a:p>
          <a:p>
            <a:pPr marL="580390" lvl="1" indent="-212090">
              <a:buFont typeface="Arial" panose="020B0604020202020204" pitchFamily="34" charset="0"/>
              <a:buChar char="•"/>
            </a:pPr>
            <a:r>
              <a:rPr lang="fi-FI" sz="1600" b="1" dirty="0">
                <a:latin typeface="Arial"/>
                <a:ea typeface="ＭＳ Ｐゴシック"/>
              </a:rPr>
              <a:t>It is </a:t>
            </a:r>
            <a:r>
              <a:rPr lang="fi-FI" sz="1600" b="1" dirty="0" err="1">
                <a:latin typeface="Arial"/>
                <a:ea typeface="ＭＳ Ｐゴシック"/>
              </a:rPr>
              <a:t>important</a:t>
            </a:r>
            <a:r>
              <a:rPr lang="fi-FI" sz="1600" b="1" dirty="0">
                <a:latin typeface="Arial"/>
                <a:ea typeface="ＭＳ Ｐゴシック"/>
              </a:rPr>
              <a:t> to </a:t>
            </a:r>
            <a:r>
              <a:rPr lang="fi-FI" sz="1600" b="1" dirty="0" err="1">
                <a:latin typeface="Arial"/>
                <a:ea typeface="ＭＳ Ｐゴシック"/>
              </a:rPr>
              <a:t>have</a:t>
            </a:r>
            <a:r>
              <a:rPr lang="fi-FI" sz="1600" b="1" dirty="0">
                <a:latin typeface="Arial"/>
                <a:ea typeface="ＭＳ Ｐゴシック"/>
              </a:rPr>
              <a:t> </a:t>
            </a:r>
            <a:r>
              <a:rPr lang="fi-FI" sz="1600" b="1" dirty="0" err="1">
                <a:latin typeface="Arial"/>
                <a:ea typeface="ＭＳ Ｐゴシック"/>
              </a:rPr>
              <a:t>the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newest</a:t>
            </a:r>
            <a:r>
              <a:rPr lang="fi-FI" sz="1600" b="1" dirty="0">
                <a:latin typeface="Arial"/>
                <a:ea typeface="ＭＳ Ｐゴシック"/>
              </a:rPr>
              <a:t> version </a:t>
            </a:r>
            <a:r>
              <a:rPr lang="fi-FI" sz="1600" b="1" dirty="0" err="1">
                <a:latin typeface="Arial"/>
                <a:ea typeface="ＭＳ Ｐゴシック"/>
              </a:rPr>
              <a:t>because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otherwise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the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automated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assessment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does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not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work</a:t>
            </a:r>
            <a:endParaRPr lang="fi-FI" sz="1600" b="1" dirty="0">
              <a:latin typeface="Arial"/>
              <a:ea typeface="ＭＳ Ｐゴシック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600" dirty="0" err="1">
                <a:latin typeface="Arial"/>
                <a:ea typeface="ＭＳ Ｐゴシック"/>
              </a:rPr>
              <a:t>Recap</a:t>
            </a:r>
            <a:r>
              <a:rPr lang="fi-FI" sz="1600" dirty="0">
                <a:latin typeface="Arial"/>
                <a:ea typeface="ＭＳ Ｐゴシック"/>
              </a:rPr>
              <a:t> / </a:t>
            </a:r>
            <a:r>
              <a:rPr lang="fi-FI" sz="1600" dirty="0" err="1">
                <a:latin typeface="Arial"/>
                <a:ea typeface="ＭＳ Ｐゴシック"/>
              </a:rPr>
              <a:t>getting</a:t>
            </a:r>
            <a:r>
              <a:rPr lang="fi-FI" sz="1600" dirty="0">
                <a:latin typeface="Arial"/>
                <a:ea typeface="ＭＳ Ｐゴシック"/>
              </a:rPr>
              <a:t> </a:t>
            </a:r>
            <a:r>
              <a:rPr lang="fi-FI" sz="1600" dirty="0" err="1">
                <a:latin typeface="Arial"/>
                <a:ea typeface="ＭＳ Ｐゴシック"/>
              </a:rPr>
              <a:t>familiar</a:t>
            </a:r>
            <a:r>
              <a:rPr lang="fi-FI" sz="1600" dirty="0">
                <a:latin typeface="Arial"/>
                <a:ea typeface="ＭＳ Ｐゴシック"/>
              </a:rPr>
              <a:t> </a:t>
            </a:r>
            <a:r>
              <a:rPr lang="fi-FI" sz="1600" dirty="0" err="1">
                <a:latin typeface="Arial"/>
                <a:ea typeface="ＭＳ Ｐゴシック"/>
              </a:rPr>
              <a:t>with</a:t>
            </a:r>
            <a:r>
              <a:rPr lang="fi-FI" sz="1600" dirty="0">
                <a:latin typeface="Arial"/>
                <a:ea typeface="ＭＳ Ｐゴシック"/>
              </a:rPr>
              <a:t> MATLAB</a:t>
            </a:r>
            <a:endParaRPr lang="fi-FI" sz="1600" b="1" dirty="0">
              <a:latin typeface="Arial"/>
              <a:ea typeface="ＭＳ Ｐゴシック"/>
            </a:endParaRPr>
          </a:p>
          <a:p>
            <a:pPr marL="580390" lvl="1" indent="-212090">
              <a:buFont typeface="Arial" panose="020B0604020202020204" pitchFamily="34" charset="0"/>
              <a:buChar char="•"/>
            </a:pPr>
            <a:r>
              <a:rPr lang="fi-FI" sz="1600" b="1" dirty="0">
                <a:latin typeface="Arial"/>
                <a:ea typeface="ＭＳ Ｐゴシック"/>
              </a:rPr>
              <a:t>Complete </a:t>
            </a:r>
            <a:r>
              <a:rPr lang="fi-FI" sz="1600" b="1" dirty="0" err="1">
                <a:latin typeface="Arial"/>
                <a:ea typeface="ＭＳ Ｐゴシック"/>
              </a:rPr>
              <a:t>two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different</a:t>
            </a:r>
            <a:r>
              <a:rPr lang="fi-FI" sz="1600" b="1" dirty="0">
                <a:latin typeface="Arial"/>
                <a:ea typeface="ＭＳ Ｐゴシック"/>
              </a:rPr>
              <a:t> MATLAB </a:t>
            </a:r>
            <a:r>
              <a:rPr lang="fi-FI" sz="1600" b="1" dirty="0" err="1">
                <a:latin typeface="Arial"/>
                <a:ea typeface="ＭＳ Ｐゴシック"/>
              </a:rPr>
              <a:t>OnRamp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courses</a:t>
            </a:r>
            <a:endParaRPr lang="fi-FI" sz="1600" b="1" dirty="0">
              <a:latin typeface="Arial"/>
              <a:ea typeface="ＭＳ Ｐゴシック"/>
            </a:endParaRPr>
          </a:p>
          <a:p>
            <a:pPr marL="580390" lvl="1" indent="-212090">
              <a:buFont typeface="Arial" panose="020B0604020202020204" pitchFamily="34" charset="0"/>
              <a:buChar char="•"/>
            </a:pPr>
            <a:r>
              <a:rPr lang="fi-FI" sz="1600" b="1" dirty="0">
                <a:latin typeface="Arial"/>
                <a:ea typeface="ＭＳ Ｐゴシック"/>
              </a:rPr>
              <a:t>If </a:t>
            </a:r>
            <a:r>
              <a:rPr lang="fi-FI" sz="1600" b="1" dirty="0" err="1">
                <a:latin typeface="Arial"/>
                <a:ea typeface="ＭＳ Ｐゴシック"/>
              </a:rPr>
              <a:t>you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are</a:t>
            </a:r>
            <a:r>
              <a:rPr lang="fi-FI" sz="1600" b="1" dirty="0">
                <a:latin typeface="Arial"/>
                <a:ea typeface="ＭＳ Ｐゴシック"/>
              </a:rPr>
              <a:t> </a:t>
            </a:r>
            <a:r>
              <a:rPr lang="fi-FI" sz="1600" b="1" dirty="0" err="1">
                <a:latin typeface="Arial"/>
                <a:ea typeface="ＭＳ Ｐゴシック"/>
              </a:rPr>
              <a:t>complete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beginner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with</a:t>
            </a:r>
            <a:r>
              <a:rPr lang="fi-FI" sz="1600" b="1" dirty="0">
                <a:latin typeface="Arial"/>
                <a:ea typeface="ＭＳ Ｐゴシック"/>
              </a:rPr>
              <a:t> MATLAB, </a:t>
            </a:r>
            <a:r>
              <a:rPr lang="fi-FI" sz="1600" b="1" dirty="0" err="1">
                <a:latin typeface="Arial"/>
                <a:ea typeface="ＭＳ Ｐゴシック"/>
              </a:rPr>
              <a:t>we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recommend</a:t>
            </a:r>
            <a:r>
              <a:rPr lang="fi-FI" sz="1600" b="1" dirty="0">
                <a:latin typeface="Arial"/>
                <a:ea typeface="ＭＳ Ｐゴシック"/>
              </a:rPr>
              <a:t> MATLAB and </a:t>
            </a:r>
            <a:r>
              <a:rPr lang="fi-FI" sz="1600" b="1" dirty="0" err="1">
                <a:latin typeface="Arial"/>
                <a:ea typeface="ＭＳ Ｐゴシック"/>
              </a:rPr>
              <a:t>Simulink</a:t>
            </a:r>
            <a:r>
              <a:rPr lang="fi-FI" sz="1600" b="1" dirty="0">
                <a:latin typeface="Arial"/>
                <a:ea typeface="ＭＳ Ｐゴシック"/>
              </a:rPr>
              <a:t> </a:t>
            </a:r>
            <a:r>
              <a:rPr lang="fi-FI" sz="1600" b="1" dirty="0" err="1">
                <a:latin typeface="Arial"/>
                <a:ea typeface="ＭＳ Ｐゴシック"/>
              </a:rPr>
              <a:t>OnRamp</a:t>
            </a:r>
            <a:endParaRPr lang="fi-FI" sz="1600" b="1" dirty="0">
              <a:latin typeface="Arial"/>
              <a:ea typeface="ＭＳ Ｐゴシック"/>
            </a:endParaRPr>
          </a:p>
          <a:p>
            <a:pPr marL="580390" lvl="1" indent="-212090">
              <a:buFont typeface="Arial" panose="020B0604020202020204" pitchFamily="34" charset="0"/>
              <a:buChar char="•"/>
            </a:pPr>
            <a:r>
              <a:rPr lang="fi-FI" sz="1600" b="1" dirty="0" err="1">
                <a:latin typeface="Arial"/>
                <a:ea typeface="ＭＳ Ｐゴシック"/>
              </a:rPr>
              <a:t>Otherwise</a:t>
            </a:r>
            <a:r>
              <a:rPr lang="fi-FI" sz="1600" b="1" dirty="0">
                <a:latin typeface="Arial"/>
                <a:ea typeface="ＭＳ Ｐゴシック"/>
              </a:rPr>
              <a:t>, </a:t>
            </a:r>
            <a:r>
              <a:rPr lang="fi-FI" sz="1600" b="1" dirty="0" err="1">
                <a:latin typeface="Arial"/>
                <a:ea typeface="ＭＳ Ｐゴシック"/>
              </a:rPr>
              <a:t>you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can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select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two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courses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that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are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most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interesting</a:t>
            </a:r>
            <a:r>
              <a:rPr lang="fi-FI" sz="1600" b="1" dirty="0">
                <a:latin typeface="Arial"/>
                <a:ea typeface="ＭＳ Ｐゴシック"/>
              </a:rPr>
              <a:t> to </a:t>
            </a:r>
            <a:r>
              <a:rPr lang="fi-FI" sz="1600" b="1" dirty="0" err="1">
                <a:latin typeface="Arial"/>
                <a:ea typeface="ＭＳ Ｐゴシック"/>
              </a:rPr>
              <a:t>you</a:t>
            </a:r>
            <a:endParaRPr lang="fi-FI" sz="1600" b="1" dirty="0">
              <a:latin typeface="Arial"/>
              <a:ea typeface="ＭＳ Ｐゴシック"/>
            </a:endParaRPr>
          </a:p>
          <a:p>
            <a:pPr marL="580390" lvl="1" indent="-212090">
              <a:buFont typeface="Arial" panose="020B0604020202020204" pitchFamily="34" charset="0"/>
              <a:buChar char="•"/>
            </a:pPr>
            <a:r>
              <a:rPr lang="fi-FI" sz="1600" b="1" dirty="0" err="1">
                <a:latin typeface="Arial"/>
                <a:ea typeface="ＭＳ Ｐゴシック"/>
              </a:rPr>
              <a:t>OnRamp</a:t>
            </a:r>
            <a:r>
              <a:rPr lang="fi-FI" sz="1600" b="1" dirty="0">
                <a:latin typeface="Arial"/>
                <a:ea typeface="ＭＳ Ｐゴシック"/>
              </a:rPr>
              <a:t> </a:t>
            </a:r>
            <a:r>
              <a:rPr lang="fi-FI" sz="1600" b="1" dirty="0" err="1">
                <a:latin typeface="Arial"/>
                <a:ea typeface="ＭＳ Ｐゴシック"/>
              </a:rPr>
              <a:t>courses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can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be</a:t>
            </a:r>
            <a:r>
              <a:rPr lang="fi-FI" sz="1600" b="1" dirty="0">
                <a:latin typeface="Arial"/>
                <a:ea typeface="ＭＳ Ｐゴシック"/>
              </a:rPr>
              <a:t> </a:t>
            </a:r>
            <a:r>
              <a:rPr lang="fi-FI" sz="1600" b="1" dirty="0" err="1">
                <a:latin typeface="Arial"/>
                <a:ea typeface="ＭＳ Ｐゴシック"/>
              </a:rPr>
              <a:t>found</a:t>
            </a:r>
            <a:r>
              <a:rPr lang="fi-FI" sz="1600" b="1" dirty="0">
                <a:latin typeface="Arial"/>
                <a:ea typeface="ＭＳ Ｐゴシック"/>
              </a:rPr>
              <a:t> </a:t>
            </a:r>
            <a:r>
              <a:rPr lang="fi-FI" sz="1600" b="1" dirty="0" err="1">
                <a:latin typeface="Arial"/>
                <a:ea typeface="ＭＳ Ｐゴシック"/>
              </a:rPr>
              <a:t>from</a:t>
            </a:r>
            <a:r>
              <a:rPr lang="fi-FI" sz="1600" b="1" dirty="0">
                <a:latin typeface="Arial"/>
                <a:ea typeface="ＭＳ Ｐゴシック"/>
              </a:rPr>
              <a:t>: </a:t>
            </a:r>
          </a:p>
          <a:p>
            <a:pPr marL="368300" lvl="1" indent="0">
              <a:buNone/>
            </a:pPr>
            <a:r>
              <a:rPr lang="fi-FI" sz="1600" b="1" dirty="0">
                <a:latin typeface="Arial"/>
                <a:ea typeface="ＭＳ Ｐゴシック"/>
                <a:hlinkClick r:id="rId2"/>
              </a:rPr>
              <a:t>https://matlabacademy.mathworks.com/#getting-started</a:t>
            </a:r>
            <a:r>
              <a:rPr lang="fi-FI" sz="1600" b="1" dirty="0">
                <a:latin typeface="Arial"/>
                <a:ea typeface="ＭＳ Ｐゴシック"/>
              </a:rPr>
              <a:t>. </a:t>
            </a:r>
            <a:endParaRPr lang="fi-FI" sz="1600"/>
          </a:p>
          <a:p>
            <a:pPr marL="654050" lvl="1" indent="-285750"/>
            <a:r>
              <a:rPr lang="fi-FI" sz="1600" b="1" dirty="0" err="1">
                <a:latin typeface="Arial"/>
                <a:ea typeface="ＭＳ Ｐゴシック"/>
              </a:rPr>
              <a:t>Submit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the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certificate</a:t>
            </a:r>
            <a:r>
              <a:rPr lang="fi-FI" sz="1600" b="1" dirty="0">
                <a:latin typeface="Arial"/>
                <a:ea typeface="ＭＳ Ｐゴシック"/>
              </a:rPr>
              <a:t> </a:t>
            </a:r>
            <a:r>
              <a:rPr lang="fi-FI" sz="1600" b="1" dirty="0" err="1">
                <a:latin typeface="Arial"/>
                <a:ea typeface="ＭＳ Ｐゴシック"/>
              </a:rPr>
              <a:t>links</a:t>
            </a:r>
            <a:r>
              <a:rPr lang="fi-FI" sz="1600" b="1" dirty="0">
                <a:latin typeface="Arial"/>
                <a:ea typeface="ＭＳ Ｐゴシック"/>
              </a:rPr>
              <a:t> to A+:</a:t>
            </a:r>
            <a:endParaRPr lang="fi-FI" sz="1600"/>
          </a:p>
          <a:p>
            <a:pPr marL="580390" lvl="1" indent="-212090">
              <a:buFont typeface="Arial" panose="020B0604020202020204" pitchFamily="34" charset="0"/>
              <a:buChar char="•"/>
            </a:pPr>
            <a:endParaRPr lang="fi-FI" sz="1600" dirty="0">
              <a:latin typeface="Arial"/>
              <a:ea typeface="ＭＳ Ｐゴシック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1600" dirty="0">
              <a:latin typeface="Arial"/>
              <a:ea typeface="ＭＳ Ｐゴシック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9.1.2024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</a:t>
            </a:fld>
            <a:endParaRPr lang="fi-FI" dirty="0"/>
          </a:p>
        </p:txBody>
      </p:sp>
      <p:pic>
        <p:nvPicPr>
          <p:cNvPr id="6" name="Picture 5" descr="A screenshot of a email&#10;&#10;Description automatically generated">
            <a:extLst>
              <a:ext uri="{FF2B5EF4-FFF2-40B4-BE49-F238E27FC236}">
                <a16:creationId xmlns:a16="http://schemas.microsoft.com/office/drawing/2014/main" id="{9850879F-60E8-B644-9C8D-D831B3075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88" y="3856006"/>
            <a:ext cx="5770367" cy="17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8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B2BC-4E13-54D1-7B15-064D90F9C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a typeface="ＭＳ Ｐゴシック"/>
              </a:rPr>
              <a:t>Exercise 2/Simulink exercise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E5D79-5C88-5EFB-C046-C438354224D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0" tIns="0" rIns="0" bIns="0" anchor="t"/>
          <a:lstStyle/>
          <a:p>
            <a:pPr marL="342900" indent="-342900">
              <a:buFont typeface="Calibri" charset="0"/>
              <a:buChar char="-"/>
            </a:pPr>
            <a:r>
              <a:rPr lang="en-GB" dirty="0">
                <a:ea typeface="ＭＳ Ｐゴシック"/>
              </a:rPr>
              <a:t>Model a simple powertrain using the equations provided</a:t>
            </a:r>
          </a:p>
          <a:p>
            <a:pPr marL="342900" indent="-342900">
              <a:buFont typeface="Calibri" charset="0"/>
              <a:buChar char="-"/>
            </a:pPr>
            <a:r>
              <a:rPr lang="en-GB">
                <a:ea typeface="ＭＳ Ｐゴシック"/>
              </a:rPr>
              <a:t>Define parameter values</a:t>
            </a:r>
            <a:endParaRPr lang="en-GB" dirty="0">
              <a:ea typeface="ＭＳ Ｐゴシック"/>
            </a:endParaRPr>
          </a:p>
          <a:p>
            <a:pPr marL="342900" indent="-342900">
              <a:buFont typeface="Calibri" charset="0"/>
              <a:buChar char="-"/>
            </a:pPr>
            <a:r>
              <a:rPr lang="en-GB">
                <a:ea typeface="ＭＳ Ｐゴシック"/>
              </a:rPr>
              <a:t>Plot velocity profile</a:t>
            </a:r>
          </a:p>
          <a:p>
            <a:r>
              <a:rPr lang="en-GB" dirty="0">
                <a:ea typeface="ＭＳ Ｐゴシック"/>
              </a:rPr>
              <a:t>Learning goals:</a:t>
            </a:r>
          </a:p>
          <a:p>
            <a:pPr marL="342900" indent="-342900">
              <a:buFont typeface="Calibri" charset="0"/>
              <a:buChar char="-"/>
            </a:pPr>
            <a:r>
              <a:rPr lang="en-GB" dirty="0">
                <a:ea typeface="ＭＳ Ｐゴシック"/>
              </a:rPr>
              <a:t>Model simple physics-based system</a:t>
            </a:r>
          </a:p>
          <a:p>
            <a:pPr marL="342900" indent="-342900">
              <a:buFont typeface="Calibri" charset="0"/>
              <a:buChar char="-"/>
            </a:pPr>
            <a:r>
              <a:rPr lang="en-GB" dirty="0">
                <a:ea typeface="ＭＳ Ｐゴシック"/>
              </a:rPr>
              <a:t>Run Simulink using MATLAB script</a:t>
            </a:r>
            <a:endParaRPr lang="en-GB" dirty="0"/>
          </a:p>
          <a:p>
            <a:pPr marL="342900" indent="-342900">
              <a:buFont typeface="Calibri" charset="0"/>
              <a:buChar char="-"/>
            </a:pPr>
            <a:r>
              <a:rPr lang="en-GB" dirty="0">
                <a:ea typeface="ＭＳ Ｐゴシック"/>
              </a:rPr>
              <a:t>Read data from .mat file</a:t>
            </a:r>
          </a:p>
          <a:p>
            <a:pPr marL="342900" indent="-342900">
              <a:buFont typeface="Calibri" charset="0"/>
              <a:buChar char="-"/>
            </a:pPr>
            <a:r>
              <a:rPr lang="en-GB" dirty="0">
                <a:ea typeface="ＭＳ Ｐゴシック"/>
              </a:rPr>
              <a:t>Use variables in Simulink models</a:t>
            </a:r>
          </a:p>
          <a:p>
            <a:pPr marL="342900" indent="-342900">
              <a:buFont typeface="Calibri" charset="0"/>
              <a:buChar char="-"/>
            </a:pPr>
            <a:r>
              <a:rPr lang="en-GB" dirty="0">
                <a:ea typeface="ＭＳ Ｐゴシック"/>
              </a:rPr>
              <a:t>Plot figures</a:t>
            </a:r>
          </a:p>
          <a:p>
            <a:pPr marL="342900" indent="-342900">
              <a:buFont typeface="Calibri" charset="0"/>
              <a:buChar char="-"/>
            </a:pPr>
            <a:r>
              <a:rPr lang="en-GB">
                <a:ea typeface="ＭＳ Ｐゴシック"/>
              </a:rPr>
              <a:t>Learn how to use A+ system, including the basic setup for Simulink models</a:t>
            </a:r>
          </a:p>
          <a:p>
            <a:pPr marL="342900" indent="-342900">
              <a:buFont typeface="Calibri" charset="0"/>
              <a:buChar char="-"/>
            </a:pPr>
            <a:endParaRPr lang="en-GB" dirty="0">
              <a:ea typeface="ＭＳ Ｐゴシック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A54EE-57CC-9327-A888-B623CC5A17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9.1.2024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8332-2CFE-B709-6D19-20FF4E50FFC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74020578"/>
      </p:ext>
    </p:extLst>
  </p:cSld>
  <p:clrMapOvr>
    <a:masterClrMapping/>
  </p:clrMapOvr>
</p:sld>
</file>

<file path=ppt/theme/theme1.xml><?xml version="1.0" encoding="utf-8"?>
<a:theme xmlns:a="http://schemas.openxmlformats.org/drawingml/2006/main" name="Aalto University">
  <a:themeElements>
    <a:clrScheme name="Aalto-insinoori">
      <a:dk1>
        <a:sysClr val="windowText" lastClr="000000"/>
      </a:dk1>
      <a:lt1>
        <a:sysClr val="window" lastClr="FFFFFF"/>
      </a:lt1>
      <a:dk2>
        <a:srgbClr val="BB16A3"/>
      </a:dk2>
      <a:lt2>
        <a:srgbClr val="8C857B"/>
      </a:lt2>
      <a:accent1>
        <a:srgbClr val="BB16A3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7" id="{EE9B57FD-A1AE-4C4F-B17B-690F370611A3}" vid="{C0B7D4C6-41EB-4F02-A0B9-29A31D2D6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725307d-69c6-4543-acd0-b090650b62c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F705994A8A775A498A8C0E5B1BDBAB74" ma:contentTypeVersion="9" ma:contentTypeDescription="Luo uusi asiakirja." ma:contentTypeScope="" ma:versionID="60683edd0233640618924acf5d3a7afd">
  <xsd:schema xmlns:xsd="http://www.w3.org/2001/XMLSchema" xmlns:xs="http://www.w3.org/2001/XMLSchema" xmlns:p="http://schemas.microsoft.com/office/2006/metadata/properties" xmlns:ns2="d725307d-69c6-4543-acd0-b090650b62cc" targetNamespace="http://schemas.microsoft.com/office/2006/metadata/properties" ma:root="true" ma:fieldsID="faca3ff7b05dead9952ae8feef2dab96" ns2:_="">
    <xsd:import namespace="d725307d-69c6-4543-acd0-b090650b62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5307d-69c6-4543-acd0-b090650b6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Kuvien tunnisteet" ma:readOnly="false" ma:fieldId="{5cf76f15-5ced-4ddc-b409-7134ff3c332f}" ma:taxonomyMulti="true" ma:sspId="2d61bb93-c830-477f-800c-34a01ab1e7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5D475D-0E34-4BE8-8BAA-831D34A5B6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42ABED-7843-4A76-9A14-AC434115D1FA}">
  <ds:schemaRefs>
    <ds:schemaRef ds:uri="http://schemas.microsoft.com/office/2006/metadata/properties"/>
    <ds:schemaRef ds:uri="http://schemas.microsoft.com/office/infopath/2007/PartnerControls"/>
    <ds:schemaRef ds:uri="d725307d-69c6-4543-acd0-b090650b62cc"/>
  </ds:schemaRefs>
</ds:datastoreItem>
</file>

<file path=customXml/itemProps3.xml><?xml version="1.0" encoding="utf-8"?>
<ds:datastoreItem xmlns:ds="http://schemas.openxmlformats.org/officeDocument/2006/customXml" ds:itemID="{878D1DC5-DE60-481D-A01B-35BF404E8A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25307d-69c6-4543-acd0-b090650b62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ENG_EN</Template>
  <TotalTime>4796</TotalTime>
  <Words>130</Words>
  <Application>Microsoft Office PowerPoint</Application>
  <PresentationFormat>On-screen Show (16:10)</PresentationFormat>
  <Paragraphs>34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Aalto University</vt:lpstr>
      <vt:lpstr>Mechatronic Machine Design (MMD)</vt:lpstr>
      <vt:lpstr>Course staff</vt:lpstr>
      <vt:lpstr>Exercise 1/MATLAB OnRamp</vt:lpstr>
      <vt:lpstr>Exercise 2/Simulink exercise</vt:lpstr>
    </vt:vector>
  </TitlesOfParts>
  <Company>Aalto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Mechatronic Machines</dc:title>
  <dc:creator>Tammi Kari</dc:creator>
  <cp:lastModifiedBy>Ala-Laurinaho Riku</cp:lastModifiedBy>
  <cp:revision>435</cp:revision>
  <cp:lastPrinted>2016-12-28T10:32:52Z</cp:lastPrinted>
  <dcterms:created xsi:type="dcterms:W3CDTF">2015-09-18T10:22:32Z</dcterms:created>
  <dcterms:modified xsi:type="dcterms:W3CDTF">2024-01-09T12:59:02Z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0x010100F705994A8A775A498A8C0E5B1BDBAB74</vt:lpwstr>
  </property>
  <property fmtid="{D5CDD505-2E9C-101B-9397-08002B2CF9AE}" pid="3" name="MediaServiceImageTags">
    <vt:lpwstr/>
  </property>
</Properties>
</file>